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57" r:id="rId5"/>
    <p:sldId id="258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C51"/>
    <a:srgbClr val="E66F63"/>
    <a:srgbClr val="F0F0F0"/>
    <a:srgbClr val="6DC35D"/>
    <a:srgbClr val="F2C05C"/>
    <a:srgbClr val="FFFFFF"/>
    <a:srgbClr val="404040"/>
    <a:srgbClr val="13A2AD"/>
    <a:srgbClr val="831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59" autoAdjust="0"/>
    <p:restoredTop sz="94660"/>
  </p:normalViewPr>
  <p:slideViewPr>
    <p:cSldViewPr snapToGrid="0">
      <p:cViewPr>
        <p:scale>
          <a:sx n="69" d="100"/>
          <a:sy n="69" d="100"/>
        </p:scale>
        <p:origin x="1480" y="1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AE39-B55B-2185-FF7D-951B893DB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2FA5C-5ADD-E248-1AD0-D8B3B6991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08A3A-1D78-FA78-47C6-F481B9C0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DE673-15B5-FC10-0E2F-5E36FB74E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3F0CE-4833-9B53-4871-2EC372F4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6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BF47-1693-F2B7-4D09-F654107B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7AC97-4A89-7477-FF46-1D6DFA786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5BA92-C896-3432-F5F1-530548D3B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0E17-AD0D-6C1F-FB14-713F24A71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6123A-2DBB-D1B8-1830-7FB8D1C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25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9D0B4-8E03-DB2D-68FB-27A402391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FACB5-4852-A663-F386-2DDA93E2C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12E8C-2631-D754-2512-4402B424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AAE22-52C2-0185-2C33-21752E37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B734D-A131-55D2-1AB4-DCEF5967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70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17F7-0B2D-5D98-BA28-D39EDD2B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08A2B-A1C3-58CB-B533-C22488536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65069-2D49-42B0-9CE7-335462D8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1C545-CFF6-05D6-EB25-7441807E4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A9E34-B1EF-B0E3-E654-AC0F8620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55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683-DC5B-C3CD-B688-D6CD1270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A301D-B412-CAAB-74F8-17396A68E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3FC65-BA8A-7F01-A62B-7924A92A2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8F5AD-F61E-490A-9F3A-5A21FB973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984D8-531B-10F1-FBC5-8920B48A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09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0F74-57D9-F027-B0B0-465AD131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D4DB-B110-5610-F435-F9C314533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D968C-2E32-82D9-D3BA-6BAF54D05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A7B8C-D06E-FDA3-5C72-FA9D33CDB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87EAF-D890-9647-522D-DADF2AE9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9C1C1-83FC-DA3C-9B52-D7A67179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00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C835-DD16-48E6-6B9F-904F3DC3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DA98D-DED0-09E7-8E52-9E4BDB9E5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92F45-2CBF-E5E7-6596-34EE35E3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E9821-E56F-734E-6C20-07E37CC12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A8756-A116-8C3A-DED7-3A2B50CB7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EF81F6-EF35-43D4-228F-639A32D7C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EEDE73-12D3-CAE7-A5F1-449EA6B3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23D5DA-3808-2338-1F4A-2A0D77DC8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97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AE7B-F1E3-4FDF-6320-B79E13F8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7C35A-EA54-4D9C-3272-4F805951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D015C-A3C4-5BEB-9194-30DE7F22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8A6DF-8714-56FB-CFBA-E9BA26ACC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71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6ABA6F-A3ED-5272-CAA3-A564A5B49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238CA-4C16-0C73-989D-4ECDE826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FEF25-1B4E-2462-D199-BDBB0CE0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300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79BC-58DF-9B01-239E-0658E923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2FB69-67C5-D09D-7729-EC7FB9749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C5027-75AD-E857-D56A-F61A24E4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9AAEE-A6C5-8FAB-A1D6-D31C0F0D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73435-0589-5EE7-0B8D-07F9F95F6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26D20-5CF2-C3E4-94D1-9ACE8E10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64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CA72-F0CD-50A9-3849-89B072347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6078D-DBDD-D011-AD44-8BCDF7B2C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F9964-8FDF-63B8-94DD-42681D917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DC9FA-A1AD-5955-48A0-07FFA2747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DC048-3152-9C22-4AE3-3AD0D6FE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CC4C8-3AD0-66C9-7209-D5FE6F47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596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B1F00D-FC5F-6031-A58E-501688FB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CDD3D-4481-1742-B133-06E72B3D0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D1328-EDDE-B572-FECF-556E37DB1E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C423D-9102-402A-A9CF-B9852A18F701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9B40-A605-862E-C5E5-6A4A6AC03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873F4-0FEC-D4C5-EAF9-8CE465297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90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6362FA8-1FB2-8C9F-F547-0609B9F8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39" y="638031"/>
            <a:ext cx="3184689" cy="27909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21DEEF-5F27-5725-F54B-197B0861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471" y="545356"/>
            <a:ext cx="3108485" cy="20987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577273-5082-4964-B223-165A8E3AC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090" y="481597"/>
            <a:ext cx="4175340" cy="18003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38F239-E762-BA04-E0E6-FBB0075E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39" y="4630939"/>
            <a:ext cx="2413124" cy="10509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8084BD-F268-8545-67DE-3A015475B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114" y="3715343"/>
            <a:ext cx="2403599" cy="20194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8F2FD5-2918-266E-2C75-2880D5E40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583" y="3968607"/>
            <a:ext cx="2942493" cy="17133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14607B-A806-CF2D-75C5-335F333F2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2247" y="2881218"/>
            <a:ext cx="2961355" cy="2782165"/>
          </a:xfrm>
          <a:prstGeom prst="rect">
            <a:avLst/>
          </a:prstGeom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CB5D528-12DF-D15D-3971-5AB5595D711F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rot="5400000" flipH="1" flipV="1">
            <a:off x="7480737" y="2832559"/>
            <a:ext cx="71364" cy="5733011"/>
          </a:xfrm>
          <a:prstGeom prst="curvedConnector3">
            <a:avLst>
              <a:gd name="adj1" fmla="val -796497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D4757C1-092B-EF2B-42F8-78F7B9727417}"/>
              </a:ext>
            </a:extLst>
          </p:cNvPr>
          <p:cNvCxnSpPr>
            <a:cxnSpLocks/>
            <a:stCxn id="15" idx="1"/>
            <a:endCxn id="21" idx="0"/>
          </p:cNvCxnSpPr>
          <p:nvPr/>
        </p:nvCxnSpPr>
        <p:spPr>
          <a:xfrm rot="10800000" flipH="1" flipV="1">
            <a:off x="706039" y="2033515"/>
            <a:ext cx="1359262" cy="2597423"/>
          </a:xfrm>
          <a:prstGeom prst="curvedConnector4">
            <a:avLst>
              <a:gd name="adj1" fmla="val -16818"/>
              <a:gd name="adj2" fmla="val 76863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2E39D84-4194-BA69-6EE2-9821CF2EEA2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267104" y="2662674"/>
            <a:ext cx="4016726" cy="1305933"/>
          </a:xfrm>
          <a:prstGeom prst="curvedConnector2">
            <a:avLst/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938EBAD4-0651-2705-4338-2B36C3BFC890}"/>
              </a:ext>
            </a:extLst>
          </p:cNvPr>
          <p:cNvCxnSpPr>
            <a:cxnSpLocks/>
            <a:stCxn id="25" idx="2"/>
            <a:endCxn id="27" idx="2"/>
          </p:cNvCxnSpPr>
          <p:nvPr/>
        </p:nvCxnSpPr>
        <p:spPr>
          <a:xfrm rot="5400000" flipH="1" flipV="1">
            <a:off x="8824109" y="4123103"/>
            <a:ext cx="18535" cy="3099095"/>
          </a:xfrm>
          <a:prstGeom prst="curvedConnector3">
            <a:avLst>
              <a:gd name="adj1" fmla="val -2300016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B401500D-B8EE-4550-410F-D57400C3CD86}"/>
              </a:ext>
            </a:extLst>
          </p:cNvPr>
          <p:cNvCxnSpPr>
            <a:cxnSpLocks/>
            <a:stCxn id="21" idx="2"/>
            <a:endCxn id="23" idx="2"/>
          </p:cNvCxnSpPr>
          <p:nvPr/>
        </p:nvCxnSpPr>
        <p:spPr>
          <a:xfrm rot="16200000" flipH="1">
            <a:off x="3331193" y="4416025"/>
            <a:ext cx="52829" cy="2584613"/>
          </a:xfrm>
          <a:prstGeom prst="curvedConnector3">
            <a:avLst>
              <a:gd name="adj1" fmla="val 532717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541F7AB7-EC7A-05CB-42DE-967F193B2550}"/>
              </a:ext>
            </a:extLst>
          </p:cNvPr>
          <p:cNvCxnSpPr>
            <a:cxnSpLocks/>
            <a:stCxn id="15" idx="0"/>
            <a:endCxn id="17" idx="0"/>
          </p:cNvCxnSpPr>
          <p:nvPr/>
        </p:nvCxnSpPr>
        <p:spPr>
          <a:xfrm rot="5400000" flipH="1" flipV="1">
            <a:off x="4028712" y="-1184971"/>
            <a:ext cx="92675" cy="3553330"/>
          </a:xfrm>
          <a:prstGeom prst="curvedConnector3">
            <a:avLst>
              <a:gd name="adj1" fmla="val 346668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0EED4624-6744-3977-6EA5-EBD9562FCF4D}"/>
              </a:ext>
            </a:extLst>
          </p:cNvPr>
          <p:cNvCxnSpPr>
            <a:cxnSpLocks/>
            <a:stCxn id="17" idx="0"/>
            <a:endCxn id="19" idx="0"/>
          </p:cNvCxnSpPr>
          <p:nvPr/>
        </p:nvCxnSpPr>
        <p:spPr>
          <a:xfrm rot="5400000" flipH="1" flipV="1">
            <a:off x="7756358" y="-1423046"/>
            <a:ext cx="63759" cy="3873046"/>
          </a:xfrm>
          <a:prstGeom prst="curvedConnector3">
            <a:avLst>
              <a:gd name="adj1" fmla="val 458538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BEB48305-C937-C475-57A9-207A8E8E7FA5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 rot="5400000">
            <a:off x="6470623" y="461206"/>
            <a:ext cx="1433428" cy="5074846"/>
          </a:xfrm>
          <a:prstGeom prst="curvedConnector3">
            <a:avLst>
              <a:gd name="adj1" fmla="val 50000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CAB631BE-CEC9-B922-8BB2-112AFAD0C927}"/>
              </a:ext>
            </a:extLst>
          </p:cNvPr>
          <p:cNvSpPr/>
          <p:nvPr/>
        </p:nvSpPr>
        <p:spPr>
          <a:xfrm>
            <a:off x="546435" y="20007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320C6F2-E276-5662-CA85-C628A4268CA3}"/>
              </a:ext>
            </a:extLst>
          </p:cNvPr>
          <p:cNvSpPr/>
          <p:nvPr/>
        </p:nvSpPr>
        <p:spPr>
          <a:xfrm>
            <a:off x="3902054" y="44032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2FC9D5F-F970-93AE-3F4D-A7B36E0FB3DE}"/>
              </a:ext>
            </a:extLst>
          </p:cNvPr>
          <p:cNvSpPr/>
          <p:nvPr/>
        </p:nvSpPr>
        <p:spPr>
          <a:xfrm>
            <a:off x="7208248" y="39944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2C1E06F-47B9-F92F-34BC-B540E2C1808F}"/>
              </a:ext>
            </a:extLst>
          </p:cNvPr>
          <p:cNvSpPr/>
          <p:nvPr/>
        </p:nvSpPr>
        <p:spPr>
          <a:xfrm>
            <a:off x="508331" y="4192309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09EF95F-998F-DD47-144D-7E2B9B72DC5B}"/>
              </a:ext>
            </a:extLst>
          </p:cNvPr>
          <p:cNvSpPr/>
          <p:nvPr/>
        </p:nvSpPr>
        <p:spPr>
          <a:xfrm>
            <a:off x="2962193" y="367874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C0DF864-07DA-1340-5DEA-E0DC1C277418}"/>
              </a:ext>
            </a:extLst>
          </p:cNvPr>
          <p:cNvSpPr/>
          <p:nvPr/>
        </p:nvSpPr>
        <p:spPr>
          <a:xfrm>
            <a:off x="5744510" y="345875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90247EA-C20B-85DB-7D92-E0F9F3885425}"/>
              </a:ext>
            </a:extLst>
          </p:cNvPr>
          <p:cNvSpPr/>
          <p:nvPr/>
        </p:nvSpPr>
        <p:spPr>
          <a:xfrm>
            <a:off x="8359660" y="31974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998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9940CF-14F4-A128-00FF-3CC70E83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7" t="15541" r="74999" b="61678"/>
          <a:stretch/>
        </p:blipFill>
        <p:spPr>
          <a:xfrm>
            <a:off x="0" y="475785"/>
            <a:ext cx="4424826" cy="27776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90181E-D2CB-7677-F77C-43BF909D3A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8" t="17770" r="73703" b="55496"/>
          <a:stretch/>
        </p:blipFill>
        <p:spPr>
          <a:xfrm>
            <a:off x="4620445" y="54501"/>
            <a:ext cx="4661668" cy="325953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DA73B60-EBB4-47D2-D14B-FF5614E772A8}"/>
              </a:ext>
            </a:extLst>
          </p:cNvPr>
          <p:cNvSpPr/>
          <p:nvPr/>
        </p:nvSpPr>
        <p:spPr>
          <a:xfrm>
            <a:off x="14239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2BE743A-2B0C-9B5E-DEB0-F031E87FBB62}"/>
              </a:ext>
            </a:extLst>
          </p:cNvPr>
          <p:cNvSpPr/>
          <p:nvPr/>
        </p:nvSpPr>
        <p:spPr>
          <a:xfrm>
            <a:off x="4113950" y="4751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26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6B6653-76BB-9960-ACA7-319453620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2" y="1"/>
            <a:ext cx="3358053" cy="3947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63908-05AE-D643-10C7-479216D5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35" y="0"/>
            <a:ext cx="3388534" cy="399816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6F1DED3-C007-D988-2F70-7D871CFB4714}"/>
              </a:ext>
            </a:extLst>
          </p:cNvPr>
          <p:cNvSpPr/>
          <p:nvPr/>
        </p:nvSpPr>
        <p:spPr>
          <a:xfrm>
            <a:off x="8030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21B683-94F7-C94F-CBD6-766C08006738}"/>
              </a:ext>
            </a:extLst>
          </p:cNvPr>
          <p:cNvSpPr/>
          <p:nvPr/>
        </p:nvSpPr>
        <p:spPr>
          <a:xfrm>
            <a:off x="3281419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468C53-D741-C3D0-8B48-5330A3F42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851" y="19535"/>
            <a:ext cx="3327571" cy="3932122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95ED58-C964-FFAD-88B8-E23C8808E6D7}"/>
              </a:ext>
            </a:extLst>
          </p:cNvPr>
          <p:cNvSpPr/>
          <p:nvPr/>
        </p:nvSpPr>
        <p:spPr>
          <a:xfrm>
            <a:off x="6669953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703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CF86BE6-085F-9A43-54AE-BB13113CD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08" y="3275030"/>
            <a:ext cx="3733992" cy="1606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7026C3-27E2-C6F1-0954-6FE12BBD5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50" y="3275030"/>
            <a:ext cx="3848298" cy="1676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F89D5-4EE2-36E8-FE77-64AD4D891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50" y="20916"/>
            <a:ext cx="5835950" cy="3187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70AA95-D2D6-408D-924E-3CD5A4F32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976" y="20916"/>
            <a:ext cx="5626389" cy="217816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76C74E2-C632-FB0C-D056-E2EEC0099794}"/>
              </a:ext>
            </a:extLst>
          </p:cNvPr>
          <p:cNvSpPr/>
          <p:nvPr/>
        </p:nvSpPr>
        <p:spPr>
          <a:xfrm>
            <a:off x="8030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5E96D7-33E1-D9F8-74CD-B51E193DC519}"/>
              </a:ext>
            </a:extLst>
          </p:cNvPr>
          <p:cNvSpPr/>
          <p:nvPr/>
        </p:nvSpPr>
        <p:spPr>
          <a:xfrm>
            <a:off x="8030" y="3348059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53E790-80CD-CEB4-224F-3809B4AAE626}"/>
              </a:ext>
            </a:extLst>
          </p:cNvPr>
          <p:cNvSpPr/>
          <p:nvPr/>
        </p:nvSpPr>
        <p:spPr>
          <a:xfrm>
            <a:off x="5898292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BBDEED4-EB92-B20B-55C0-827B50089DF7}"/>
              </a:ext>
            </a:extLst>
          </p:cNvPr>
          <p:cNvSpPr/>
          <p:nvPr/>
        </p:nvSpPr>
        <p:spPr>
          <a:xfrm>
            <a:off x="5898292" y="3348059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852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5CF43F-9FB0-CDFE-75E8-C95CB5845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97" y="2947731"/>
            <a:ext cx="5509648" cy="3504165"/>
          </a:xfrm>
          <a:prstGeom prst="rect">
            <a:avLst/>
          </a:prstGeom>
          <a:ln>
            <a:noFill/>
          </a:ln>
          <a:effectLst>
            <a:outerShdw blurRad="127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C4CB15-087E-DBC0-9316-50D09C6CF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97" y="221674"/>
            <a:ext cx="5509648" cy="2447124"/>
          </a:xfrm>
          <a:prstGeom prst="rect">
            <a:avLst/>
          </a:prstGeom>
          <a:ln>
            <a:noFill/>
          </a:ln>
          <a:effectLst>
            <a:outerShdw blurRad="127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8D0050-CDD7-7F62-598E-C5B5DCE8B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274" y="826408"/>
            <a:ext cx="5509648" cy="5625488"/>
          </a:xfrm>
          <a:prstGeom prst="rect">
            <a:avLst/>
          </a:prstGeom>
          <a:ln>
            <a:noFill/>
          </a:ln>
          <a:effectLst>
            <a:outerShdw blurRad="127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CBC7404-7DC7-8AD8-7C4D-D402C6C5F922}"/>
              </a:ext>
            </a:extLst>
          </p:cNvPr>
          <p:cNvSpPr/>
          <p:nvPr/>
        </p:nvSpPr>
        <p:spPr>
          <a:xfrm>
            <a:off x="0" y="22167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51A9DAE-00AE-4A25-F644-D02EC6A803A4}"/>
              </a:ext>
            </a:extLst>
          </p:cNvPr>
          <p:cNvSpPr/>
          <p:nvPr/>
        </p:nvSpPr>
        <p:spPr>
          <a:xfrm>
            <a:off x="0" y="2947731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128D0B-CC10-DCF8-C928-DA449E141DCA}"/>
              </a:ext>
            </a:extLst>
          </p:cNvPr>
          <p:cNvSpPr/>
          <p:nvPr/>
        </p:nvSpPr>
        <p:spPr>
          <a:xfrm>
            <a:off x="6287274" y="22167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9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1BCD18-B0B5-B0A4-FB21-54DB95198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7" y="146779"/>
            <a:ext cx="5333792" cy="1702831"/>
          </a:xfrm>
          <a:prstGeom prst="rect">
            <a:avLst/>
          </a:prstGeom>
          <a:effectLst>
            <a:outerShdw blurRad="127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61670-6140-CF13-D3B8-8D235ACD5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7" y="2119463"/>
            <a:ext cx="5333792" cy="4395925"/>
          </a:xfrm>
          <a:prstGeom prst="rect">
            <a:avLst/>
          </a:prstGeom>
          <a:effectLst>
            <a:outerShdw blurRad="127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984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173C2E-8308-7319-052C-D5043808BABE}"/>
              </a:ext>
            </a:extLst>
          </p:cNvPr>
          <p:cNvSpPr/>
          <p:nvPr/>
        </p:nvSpPr>
        <p:spPr>
          <a:xfrm>
            <a:off x="623297" y="3438638"/>
            <a:ext cx="2126855" cy="158654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F2C0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B9FEC30-4C74-ABDA-6C4E-766394129C51}"/>
              </a:ext>
            </a:extLst>
          </p:cNvPr>
          <p:cNvSpPr/>
          <p:nvPr/>
        </p:nvSpPr>
        <p:spPr>
          <a:xfrm>
            <a:off x="681296" y="3489625"/>
            <a:ext cx="95237" cy="9523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9E44D2-23DA-E66D-F6D9-4B9E762E02C1}"/>
              </a:ext>
            </a:extLst>
          </p:cNvPr>
          <p:cNvSpPr/>
          <p:nvPr/>
        </p:nvSpPr>
        <p:spPr>
          <a:xfrm>
            <a:off x="812586" y="3489625"/>
            <a:ext cx="95238" cy="95238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C83D2-CCB5-2CB4-5DCF-A0781FF782AC}"/>
              </a:ext>
            </a:extLst>
          </p:cNvPr>
          <p:cNvSpPr/>
          <p:nvPr/>
        </p:nvSpPr>
        <p:spPr>
          <a:xfrm>
            <a:off x="942728" y="3491407"/>
            <a:ext cx="93455" cy="93455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7322A1-A1B7-5D93-B5D2-B8E3E64DB6FC}"/>
              </a:ext>
            </a:extLst>
          </p:cNvPr>
          <p:cNvSpPr/>
          <p:nvPr/>
        </p:nvSpPr>
        <p:spPr>
          <a:xfrm>
            <a:off x="623297" y="498542"/>
            <a:ext cx="2780303" cy="245801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C4B7C6-230D-D7AF-9E6A-EA3895EA8F77}"/>
              </a:ext>
            </a:extLst>
          </p:cNvPr>
          <p:cNvSpPr/>
          <p:nvPr/>
        </p:nvSpPr>
        <p:spPr>
          <a:xfrm>
            <a:off x="681296" y="549530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147606-4A15-FFA0-FA70-FF33A556CF3A}"/>
              </a:ext>
            </a:extLst>
          </p:cNvPr>
          <p:cNvSpPr/>
          <p:nvPr/>
        </p:nvSpPr>
        <p:spPr>
          <a:xfrm>
            <a:off x="812586" y="549530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6922B0-F3E5-92FB-3ACD-562B87A72179}"/>
              </a:ext>
            </a:extLst>
          </p:cNvPr>
          <p:cNvSpPr/>
          <p:nvPr/>
        </p:nvSpPr>
        <p:spPr>
          <a:xfrm>
            <a:off x="942728" y="551312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1CE2A0-1319-AB30-D5BD-EAC90F02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36"/>
          <a:stretch/>
        </p:blipFill>
        <p:spPr>
          <a:xfrm>
            <a:off x="744121" y="742738"/>
            <a:ext cx="2547751" cy="21672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A9DE75-6714-96E5-5F52-3B598043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73" y="3655572"/>
            <a:ext cx="1930499" cy="84078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12E07B-6668-0986-8B23-508A8A227602}"/>
              </a:ext>
            </a:extLst>
          </p:cNvPr>
          <p:cNvSpPr/>
          <p:nvPr/>
        </p:nvSpPr>
        <p:spPr>
          <a:xfrm>
            <a:off x="3892699" y="498540"/>
            <a:ext cx="2780303" cy="196049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1D4CE4-1647-7632-63F4-09A0E75110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65" b="56014"/>
          <a:stretch/>
        </p:blipFill>
        <p:spPr>
          <a:xfrm>
            <a:off x="4037868" y="744792"/>
            <a:ext cx="2486788" cy="6299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1A2E38-15DB-1206-0511-E4A74EB32C17}"/>
              </a:ext>
            </a:extLst>
          </p:cNvPr>
          <p:cNvSpPr/>
          <p:nvPr/>
        </p:nvSpPr>
        <p:spPr>
          <a:xfrm>
            <a:off x="9402231" y="501446"/>
            <a:ext cx="1540933" cy="1640621"/>
          </a:xfrm>
          <a:prstGeom prst="roundRect">
            <a:avLst>
              <a:gd name="adj" fmla="val 3516"/>
            </a:avLst>
          </a:prstGeom>
          <a:solidFill>
            <a:srgbClr val="F0F0F0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F6C336-CDF7-E371-7161-744FB2754E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959"/>
          <a:stretch/>
        </p:blipFill>
        <p:spPr>
          <a:xfrm>
            <a:off x="9304771" y="600052"/>
            <a:ext cx="1471084" cy="14402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69D846D-0458-116A-AE75-C0C9C3BBBB57}"/>
              </a:ext>
            </a:extLst>
          </p:cNvPr>
          <p:cNvSpPr/>
          <p:nvPr/>
        </p:nvSpPr>
        <p:spPr>
          <a:xfrm>
            <a:off x="9394087" y="501444"/>
            <a:ext cx="45719" cy="164062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E6EA155-7DE8-B3B4-B343-CB11805D48F6}"/>
              </a:ext>
            </a:extLst>
          </p:cNvPr>
          <p:cNvSpPr/>
          <p:nvPr/>
        </p:nvSpPr>
        <p:spPr>
          <a:xfrm>
            <a:off x="7162101" y="501446"/>
            <a:ext cx="3781063" cy="1640619"/>
          </a:xfrm>
          <a:prstGeom prst="roundRect">
            <a:avLst>
              <a:gd name="adj" fmla="val 3516"/>
            </a:avLst>
          </a:prstGeom>
          <a:noFill/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D97BA2-9EF9-EF6A-BD94-67D4000A2F7E}"/>
              </a:ext>
            </a:extLst>
          </p:cNvPr>
          <p:cNvSpPr/>
          <p:nvPr/>
        </p:nvSpPr>
        <p:spPr>
          <a:xfrm>
            <a:off x="3955778" y="549528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70A85C-A80D-2F4D-7E57-15E93C61561D}"/>
              </a:ext>
            </a:extLst>
          </p:cNvPr>
          <p:cNvSpPr/>
          <p:nvPr/>
        </p:nvSpPr>
        <p:spPr>
          <a:xfrm>
            <a:off x="4087068" y="549528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2776AB-BD05-17AB-F515-9D119C42F070}"/>
              </a:ext>
            </a:extLst>
          </p:cNvPr>
          <p:cNvSpPr/>
          <p:nvPr/>
        </p:nvSpPr>
        <p:spPr>
          <a:xfrm>
            <a:off x="4217210" y="551310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7D96E9-7BC7-5708-2FF9-83E0D0867025}"/>
              </a:ext>
            </a:extLst>
          </p:cNvPr>
          <p:cNvSpPr/>
          <p:nvPr/>
        </p:nvSpPr>
        <p:spPr>
          <a:xfrm>
            <a:off x="7222337" y="552432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43D361-E245-2318-6F2B-1695EB99E8D5}"/>
              </a:ext>
            </a:extLst>
          </p:cNvPr>
          <p:cNvSpPr/>
          <p:nvPr/>
        </p:nvSpPr>
        <p:spPr>
          <a:xfrm>
            <a:off x="7353627" y="552432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FCD0909-7D32-E544-97C7-AE770FA36A58}"/>
              </a:ext>
            </a:extLst>
          </p:cNvPr>
          <p:cNvSpPr/>
          <p:nvPr/>
        </p:nvSpPr>
        <p:spPr>
          <a:xfrm>
            <a:off x="7483769" y="554214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8436FF7-52E9-16FC-5ECB-A3BCF027BA87}"/>
              </a:ext>
            </a:extLst>
          </p:cNvPr>
          <p:cNvSpPr/>
          <p:nvPr/>
        </p:nvSpPr>
        <p:spPr>
          <a:xfrm>
            <a:off x="3212823" y="3166358"/>
            <a:ext cx="2191024" cy="1858828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F2C0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611E4B1-B398-C7AD-DDB0-4D1120D5432E}"/>
              </a:ext>
            </a:extLst>
          </p:cNvPr>
          <p:cNvSpPr/>
          <p:nvPr/>
        </p:nvSpPr>
        <p:spPr>
          <a:xfrm>
            <a:off x="3257146" y="3217345"/>
            <a:ext cx="95237" cy="9523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9CE54D9-A29D-169A-CA29-D2B026407EAA}"/>
              </a:ext>
            </a:extLst>
          </p:cNvPr>
          <p:cNvSpPr/>
          <p:nvPr/>
        </p:nvSpPr>
        <p:spPr>
          <a:xfrm>
            <a:off x="3388436" y="3217345"/>
            <a:ext cx="95238" cy="95238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A5E1E9-D10A-907B-5232-26AEA0B4403B}"/>
              </a:ext>
            </a:extLst>
          </p:cNvPr>
          <p:cNvSpPr/>
          <p:nvPr/>
        </p:nvSpPr>
        <p:spPr>
          <a:xfrm>
            <a:off x="3518578" y="3219127"/>
            <a:ext cx="93455" cy="93455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02209B-4E55-70C3-F18A-D073AE4492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22"/>
          <a:stretch/>
        </p:blipFill>
        <p:spPr>
          <a:xfrm>
            <a:off x="3381343" y="3389248"/>
            <a:ext cx="1922879" cy="1563471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CE063E7-89E7-0475-CCAB-0C1792ADF2E9}"/>
              </a:ext>
            </a:extLst>
          </p:cNvPr>
          <p:cNvSpPr/>
          <p:nvPr/>
        </p:nvSpPr>
        <p:spPr>
          <a:xfrm>
            <a:off x="5711918" y="3156720"/>
            <a:ext cx="2384660" cy="1868465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CBD530-59DB-1B62-9181-C2FF2B7D2AC7}"/>
              </a:ext>
            </a:extLst>
          </p:cNvPr>
          <p:cNvSpPr/>
          <p:nvPr/>
        </p:nvSpPr>
        <p:spPr>
          <a:xfrm>
            <a:off x="5769916" y="3207708"/>
            <a:ext cx="95237" cy="9523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7EA06FB-87F5-A86F-6FBC-35E54F2B98FF}"/>
              </a:ext>
            </a:extLst>
          </p:cNvPr>
          <p:cNvSpPr/>
          <p:nvPr/>
        </p:nvSpPr>
        <p:spPr>
          <a:xfrm>
            <a:off x="5901206" y="3207708"/>
            <a:ext cx="95238" cy="95238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4610604-6F48-1512-CAFD-861D519B7A0D}"/>
              </a:ext>
            </a:extLst>
          </p:cNvPr>
          <p:cNvSpPr/>
          <p:nvPr/>
        </p:nvSpPr>
        <p:spPr>
          <a:xfrm>
            <a:off x="6031348" y="3209490"/>
            <a:ext cx="93455" cy="93455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1655E34-AC51-C9EA-9D8A-9895F9672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474" y="3422562"/>
            <a:ext cx="2229161" cy="1297963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5EC1093-C978-2860-3C3B-8785FA1D03F5}"/>
              </a:ext>
            </a:extLst>
          </p:cNvPr>
          <p:cNvSpPr/>
          <p:nvPr/>
        </p:nvSpPr>
        <p:spPr>
          <a:xfrm>
            <a:off x="8558504" y="2294684"/>
            <a:ext cx="2384660" cy="2736299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35880C6-E79C-100A-9D8C-5B4AB2EDC676}"/>
              </a:ext>
            </a:extLst>
          </p:cNvPr>
          <p:cNvSpPr/>
          <p:nvPr/>
        </p:nvSpPr>
        <p:spPr>
          <a:xfrm>
            <a:off x="8614927" y="2338653"/>
            <a:ext cx="95237" cy="9523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2AE18E-B838-EB4B-9AE1-8CD82F433375}"/>
              </a:ext>
            </a:extLst>
          </p:cNvPr>
          <p:cNvSpPr/>
          <p:nvPr/>
        </p:nvSpPr>
        <p:spPr>
          <a:xfrm>
            <a:off x="8746217" y="2338653"/>
            <a:ext cx="95238" cy="95238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99C17CD-3CC8-78CF-06FF-EC3B6218BCB1}"/>
              </a:ext>
            </a:extLst>
          </p:cNvPr>
          <p:cNvSpPr/>
          <p:nvPr/>
        </p:nvSpPr>
        <p:spPr>
          <a:xfrm>
            <a:off x="8876359" y="2340435"/>
            <a:ext cx="93455" cy="93455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EBF5185-7F50-5660-66ED-B1610B47A8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4927" y="2515170"/>
            <a:ext cx="2243451" cy="2107701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07F9E8C6-85C5-88AC-D2C6-291202458D65}"/>
              </a:ext>
            </a:extLst>
          </p:cNvPr>
          <p:cNvSpPr/>
          <p:nvPr/>
        </p:nvSpPr>
        <p:spPr>
          <a:xfrm>
            <a:off x="3016663" y="587169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EE36C63-6413-4645-DDCE-A4D338D3579B}"/>
              </a:ext>
            </a:extLst>
          </p:cNvPr>
          <p:cNvSpPr/>
          <p:nvPr/>
        </p:nvSpPr>
        <p:spPr>
          <a:xfrm>
            <a:off x="6276536" y="597145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9587BB5-04B3-18B9-358B-03430D2864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38" r="45669"/>
          <a:stretch/>
        </p:blipFill>
        <p:spPr>
          <a:xfrm>
            <a:off x="7237830" y="698654"/>
            <a:ext cx="1814802" cy="1314409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E5EA3A84-D02F-1A0F-F5F9-AA47E4A2FC60}"/>
              </a:ext>
            </a:extLst>
          </p:cNvPr>
          <p:cNvSpPr/>
          <p:nvPr/>
        </p:nvSpPr>
        <p:spPr>
          <a:xfrm>
            <a:off x="8912268" y="590072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2CFB0EF-8B9B-BA27-77F2-1B2AFC4F89E5}"/>
              </a:ext>
            </a:extLst>
          </p:cNvPr>
          <p:cNvSpPr/>
          <p:nvPr/>
        </p:nvSpPr>
        <p:spPr>
          <a:xfrm>
            <a:off x="2357395" y="3498462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6F9D66-DF1C-48EF-C732-1E4936E3416A}"/>
              </a:ext>
            </a:extLst>
          </p:cNvPr>
          <p:cNvSpPr/>
          <p:nvPr/>
        </p:nvSpPr>
        <p:spPr>
          <a:xfrm>
            <a:off x="4975117" y="3226517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3990F11-EF9C-355D-D85E-B7F1DCB0C2A0}"/>
              </a:ext>
            </a:extLst>
          </p:cNvPr>
          <p:cNvSpPr/>
          <p:nvPr/>
        </p:nvSpPr>
        <p:spPr>
          <a:xfrm>
            <a:off x="7679237" y="3214174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E001B88-6AAC-434E-E89B-85E7173D5F88}"/>
              </a:ext>
            </a:extLst>
          </p:cNvPr>
          <p:cNvSpPr/>
          <p:nvPr/>
        </p:nvSpPr>
        <p:spPr>
          <a:xfrm>
            <a:off x="10530405" y="2353446"/>
            <a:ext cx="326398" cy="3263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285B30F2-3244-A368-5C8F-DBB58477CB0D}"/>
              </a:ext>
            </a:extLst>
          </p:cNvPr>
          <p:cNvSpPr/>
          <p:nvPr/>
        </p:nvSpPr>
        <p:spPr>
          <a:xfrm>
            <a:off x="3490003" y="549528"/>
            <a:ext cx="312927" cy="416560"/>
          </a:xfrm>
          <a:prstGeom prst="rightArrow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2970BCAC-3B77-C313-8C0D-21CB61968F88}"/>
              </a:ext>
            </a:extLst>
          </p:cNvPr>
          <p:cNvSpPr/>
          <p:nvPr/>
        </p:nvSpPr>
        <p:spPr>
          <a:xfrm>
            <a:off x="6768677" y="533609"/>
            <a:ext cx="312927" cy="416560"/>
          </a:xfrm>
          <a:prstGeom prst="rightArrow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8AA0CA9-0DFD-2875-72D0-2101E745F569}"/>
              </a:ext>
            </a:extLst>
          </p:cNvPr>
          <p:cNvSpPr/>
          <p:nvPr/>
        </p:nvSpPr>
        <p:spPr>
          <a:xfrm>
            <a:off x="2803740" y="3578906"/>
            <a:ext cx="312927" cy="416560"/>
          </a:xfrm>
          <a:prstGeom prst="rightArrow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D4375881-2562-6F7B-5510-A39C7FBA99CF}"/>
              </a:ext>
            </a:extLst>
          </p:cNvPr>
          <p:cNvSpPr/>
          <p:nvPr/>
        </p:nvSpPr>
        <p:spPr>
          <a:xfrm>
            <a:off x="8159366" y="3214282"/>
            <a:ext cx="312927" cy="416560"/>
          </a:xfrm>
          <a:prstGeom prst="rightArrow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AC14BDA-8071-9E78-ADDD-B84566EAA745}"/>
              </a:ext>
            </a:extLst>
          </p:cNvPr>
          <p:cNvSpPr/>
          <p:nvPr/>
        </p:nvSpPr>
        <p:spPr>
          <a:xfrm rot="5400000">
            <a:off x="994544" y="2992475"/>
            <a:ext cx="312927" cy="416560"/>
          </a:xfrm>
          <a:prstGeom prst="rightArrow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AF8A292-A2C2-CB4B-2CDF-E4F52A1C26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229" b="9844"/>
          <a:stretch/>
        </p:blipFill>
        <p:spPr>
          <a:xfrm>
            <a:off x="4037868" y="1556824"/>
            <a:ext cx="2486788" cy="78791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CC33020-E5F4-0F4E-11DE-FF92B54999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951" r="97124" b="5510"/>
          <a:stretch/>
        </p:blipFill>
        <p:spPr>
          <a:xfrm>
            <a:off x="4217210" y="1404430"/>
            <a:ext cx="71515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74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1F000-C96A-D580-3377-E07424709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7E5D8FC-6E2D-8569-C285-2CA0E37E7004}"/>
              </a:ext>
            </a:extLst>
          </p:cNvPr>
          <p:cNvSpPr/>
          <p:nvPr/>
        </p:nvSpPr>
        <p:spPr>
          <a:xfrm>
            <a:off x="10120416" y="0"/>
            <a:ext cx="1393470" cy="3035169"/>
          </a:xfrm>
          <a:prstGeom prst="roundRect">
            <a:avLst>
              <a:gd name="adj" fmla="val 3516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2D78D1D-9A64-00BA-27C1-2BA165B57A98}"/>
              </a:ext>
            </a:extLst>
          </p:cNvPr>
          <p:cNvSpPr/>
          <p:nvPr/>
        </p:nvSpPr>
        <p:spPr>
          <a:xfrm>
            <a:off x="11452" y="2810150"/>
            <a:ext cx="2126855" cy="1858828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F2C0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395A6F-BA12-D396-E58F-D2B89B7A40E4}"/>
              </a:ext>
            </a:extLst>
          </p:cNvPr>
          <p:cNvSpPr/>
          <p:nvPr/>
        </p:nvSpPr>
        <p:spPr>
          <a:xfrm>
            <a:off x="69451" y="2861137"/>
            <a:ext cx="95237" cy="9523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7B9CBB-833B-12BA-4665-F0D91972E72C}"/>
              </a:ext>
            </a:extLst>
          </p:cNvPr>
          <p:cNvSpPr/>
          <p:nvPr/>
        </p:nvSpPr>
        <p:spPr>
          <a:xfrm>
            <a:off x="200741" y="2861137"/>
            <a:ext cx="95238" cy="95238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24EA64-DBFE-DFAC-07F4-7AB364D452CF}"/>
              </a:ext>
            </a:extLst>
          </p:cNvPr>
          <p:cNvSpPr/>
          <p:nvPr/>
        </p:nvSpPr>
        <p:spPr>
          <a:xfrm>
            <a:off x="330883" y="2862919"/>
            <a:ext cx="93455" cy="93455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92588-763B-C78C-255C-18091B8346DF}"/>
              </a:ext>
            </a:extLst>
          </p:cNvPr>
          <p:cNvSpPr/>
          <p:nvPr/>
        </p:nvSpPr>
        <p:spPr>
          <a:xfrm>
            <a:off x="10274" y="10274"/>
            <a:ext cx="2780303" cy="2458017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F1279E-5F47-CA3E-1DC4-2CBC1CE40384}"/>
              </a:ext>
            </a:extLst>
          </p:cNvPr>
          <p:cNvSpPr/>
          <p:nvPr/>
        </p:nvSpPr>
        <p:spPr>
          <a:xfrm>
            <a:off x="68273" y="61262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2689D8-7B3C-8699-2E80-9B227E74E77B}"/>
              </a:ext>
            </a:extLst>
          </p:cNvPr>
          <p:cNvSpPr/>
          <p:nvPr/>
        </p:nvSpPr>
        <p:spPr>
          <a:xfrm>
            <a:off x="199563" y="61262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4143C4-324D-A1A0-E6C1-B974A01D93B8}"/>
              </a:ext>
            </a:extLst>
          </p:cNvPr>
          <p:cNvSpPr/>
          <p:nvPr/>
        </p:nvSpPr>
        <p:spPr>
          <a:xfrm>
            <a:off x="329705" y="63044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21459B-6B3C-45F7-DC3C-2D0DD83D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36"/>
          <a:stretch/>
        </p:blipFill>
        <p:spPr>
          <a:xfrm>
            <a:off x="131098" y="254470"/>
            <a:ext cx="2547751" cy="21672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6F7926-877C-C313-4586-91BB153E9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8" y="3232564"/>
            <a:ext cx="1930499" cy="84078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0DEFF3-697D-4ED0-5382-7D3C953C3FFD}"/>
              </a:ext>
            </a:extLst>
          </p:cNvPr>
          <p:cNvSpPr/>
          <p:nvPr/>
        </p:nvSpPr>
        <p:spPr>
          <a:xfrm>
            <a:off x="3054694" y="10274"/>
            <a:ext cx="2780303" cy="2125171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E84DD6-C664-C0CC-3EAC-7A3BB69033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65" b="56014"/>
          <a:stretch/>
        </p:blipFill>
        <p:spPr>
          <a:xfrm>
            <a:off x="3199863" y="256526"/>
            <a:ext cx="2486788" cy="6299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823857-4FC9-DD48-CC00-F3A52D0555F8}"/>
              </a:ext>
            </a:extLst>
          </p:cNvPr>
          <p:cNvSpPr/>
          <p:nvPr/>
        </p:nvSpPr>
        <p:spPr>
          <a:xfrm>
            <a:off x="8345532" y="10274"/>
            <a:ext cx="1540933" cy="1640621"/>
          </a:xfrm>
          <a:prstGeom prst="roundRect">
            <a:avLst>
              <a:gd name="adj" fmla="val 3516"/>
            </a:avLst>
          </a:prstGeom>
          <a:solidFill>
            <a:srgbClr val="F0F0F0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0EA72F-42AB-0140-1409-C471FFCB9E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959"/>
          <a:stretch/>
        </p:blipFill>
        <p:spPr>
          <a:xfrm>
            <a:off x="8248072" y="108880"/>
            <a:ext cx="1471084" cy="14402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9F1B6F9-EDD0-722F-19C8-565742C3BCC3}"/>
              </a:ext>
            </a:extLst>
          </p:cNvPr>
          <p:cNvSpPr/>
          <p:nvPr/>
        </p:nvSpPr>
        <p:spPr>
          <a:xfrm>
            <a:off x="8337388" y="10272"/>
            <a:ext cx="45719" cy="164062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214E056-8303-F738-6DF6-E877E9AAE180}"/>
              </a:ext>
            </a:extLst>
          </p:cNvPr>
          <p:cNvSpPr/>
          <p:nvPr/>
        </p:nvSpPr>
        <p:spPr>
          <a:xfrm>
            <a:off x="6105402" y="10274"/>
            <a:ext cx="3781063" cy="1640619"/>
          </a:xfrm>
          <a:prstGeom prst="roundRect">
            <a:avLst>
              <a:gd name="adj" fmla="val 3516"/>
            </a:avLst>
          </a:prstGeom>
          <a:noFill/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A250C8E-BFD1-F736-A092-49C97B9B0902}"/>
              </a:ext>
            </a:extLst>
          </p:cNvPr>
          <p:cNvSpPr/>
          <p:nvPr/>
        </p:nvSpPr>
        <p:spPr>
          <a:xfrm>
            <a:off x="3117773" y="61262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94D9C3-D47D-1FF5-D0BD-C707024E0A03}"/>
              </a:ext>
            </a:extLst>
          </p:cNvPr>
          <p:cNvSpPr/>
          <p:nvPr/>
        </p:nvSpPr>
        <p:spPr>
          <a:xfrm>
            <a:off x="3249063" y="61262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DDB0AD-6FAA-13F2-8605-9AED88968B79}"/>
              </a:ext>
            </a:extLst>
          </p:cNvPr>
          <p:cNvSpPr/>
          <p:nvPr/>
        </p:nvSpPr>
        <p:spPr>
          <a:xfrm>
            <a:off x="3379205" y="63044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F2E4ED1-AAF7-517C-F91A-EA517FFF6FC2}"/>
              </a:ext>
            </a:extLst>
          </p:cNvPr>
          <p:cNvSpPr/>
          <p:nvPr/>
        </p:nvSpPr>
        <p:spPr>
          <a:xfrm>
            <a:off x="6165638" y="61260"/>
            <a:ext cx="95237" cy="9523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F13450B-F722-A115-FFDB-003D591D81A4}"/>
              </a:ext>
            </a:extLst>
          </p:cNvPr>
          <p:cNvSpPr/>
          <p:nvPr/>
        </p:nvSpPr>
        <p:spPr>
          <a:xfrm>
            <a:off x="6296928" y="61260"/>
            <a:ext cx="95238" cy="95238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3A122A-BC2C-5F0D-5908-33DCE0FBB23F}"/>
              </a:ext>
            </a:extLst>
          </p:cNvPr>
          <p:cNvSpPr/>
          <p:nvPr/>
        </p:nvSpPr>
        <p:spPr>
          <a:xfrm>
            <a:off x="6427070" y="63042"/>
            <a:ext cx="93455" cy="93455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D4B9585-9854-4304-7461-E39B2CB427D1}"/>
              </a:ext>
            </a:extLst>
          </p:cNvPr>
          <p:cNvSpPr/>
          <p:nvPr/>
        </p:nvSpPr>
        <p:spPr>
          <a:xfrm>
            <a:off x="2402015" y="2812279"/>
            <a:ext cx="2191024" cy="1858828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F2C0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F59784-A721-F836-C713-47645C356DD9}"/>
              </a:ext>
            </a:extLst>
          </p:cNvPr>
          <p:cNvSpPr/>
          <p:nvPr/>
        </p:nvSpPr>
        <p:spPr>
          <a:xfrm>
            <a:off x="2446338" y="2863266"/>
            <a:ext cx="95237" cy="9523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0B10025-B624-5BE6-80F7-F5F9DB5FF692}"/>
              </a:ext>
            </a:extLst>
          </p:cNvPr>
          <p:cNvSpPr/>
          <p:nvPr/>
        </p:nvSpPr>
        <p:spPr>
          <a:xfrm>
            <a:off x="2577628" y="2863266"/>
            <a:ext cx="95238" cy="95238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9FE22C4-3950-3CFB-DBB8-E1C8CE22C6B6}"/>
              </a:ext>
            </a:extLst>
          </p:cNvPr>
          <p:cNvSpPr/>
          <p:nvPr/>
        </p:nvSpPr>
        <p:spPr>
          <a:xfrm>
            <a:off x="2707770" y="2865048"/>
            <a:ext cx="93455" cy="93455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C7BFD9-1B4D-B31D-A024-35EA0CFE924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22"/>
          <a:stretch/>
        </p:blipFill>
        <p:spPr>
          <a:xfrm>
            <a:off x="2570535" y="3035169"/>
            <a:ext cx="1922879" cy="1563471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FE31C87-914D-087E-5746-38386823E9F8}"/>
              </a:ext>
            </a:extLst>
          </p:cNvPr>
          <p:cNvSpPr/>
          <p:nvPr/>
        </p:nvSpPr>
        <p:spPr>
          <a:xfrm>
            <a:off x="4890116" y="2795452"/>
            <a:ext cx="2384660" cy="1868465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0EBC98F-446A-F14A-F419-17D76FB36747}"/>
              </a:ext>
            </a:extLst>
          </p:cNvPr>
          <p:cNvSpPr/>
          <p:nvPr/>
        </p:nvSpPr>
        <p:spPr>
          <a:xfrm>
            <a:off x="4948114" y="2846440"/>
            <a:ext cx="95237" cy="9523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E31833-DE48-A0CF-7B38-B4A9A15D2415}"/>
              </a:ext>
            </a:extLst>
          </p:cNvPr>
          <p:cNvSpPr/>
          <p:nvPr/>
        </p:nvSpPr>
        <p:spPr>
          <a:xfrm>
            <a:off x="5079404" y="2846440"/>
            <a:ext cx="95238" cy="95238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4695C82-9D21-94AC-1BAC-C95D01C2B419}"/>
              </a:ext>
            </a:extLst>
          </p:cNvPr>
          <p:cNvSpPr/>
          <p:nvPr/>
        </p:nvSpPr>
        <p:spPr>
          <a:xfrm>
            <a:off x="5209546" y="2848222"/>
            <a:ext cx="93455" cy="93455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599E8F1-40A5-69F5-442B-D9F02B657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4672" y="3158897"/>
            <a:ext cx="2229161" cy="1297963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274FFEF-38EC-DF07-5D93-1CB9B9559E39}"/>
              </a:ext>
            </a:extLst>
          </p:cNvPr>
          <p:cNvSpPr/>
          <p:nvPr/>
        </p:nvSpPr>
        <p:spPr>
          <a:xfrm>
            <a:off x="7512062" y="1934808"/>
            <a:ext cx="2384660" cy="2736299"/>
          </a:xfrm>
          <a:prstGeom prst="roundRect">
            <a:avLst>
              <a:gd name="adj" fmla="val 3516"/>
            </a:avLst>
          </a:prstGeom>
          <a:solidFill>
            <a:schemeClr val="bg1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77185A4-A09B-EDB6-0273-81A2AD1BFE97}"/>
              </a:ext>
            </a:extLst>
          </p:cNvPr>
          <p:cNvSpPr/>
          <p:nvPr/>
        </p:nvSpPr>
        <p:spPr>
          <a:xfrm>
            <a:off x="7568485" y="1978777"/>
            <a:ext cx="95237" cy="9523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8A3FEB3-7327-E856-BE65-96F63C536C98}"/>
              </a:ext>
            </a:extLst>
          </p:cNvPr>
          <p:cNvSpPr/>
          <p:nvPr/>
        </p:nvSpPr>
        <p:spPr>
          <a:xfrm>
            <a:off x="7699775" y="1978777"/>
            <a:ext cx="95238" cy="95238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6CFBC69-064B-D405-FCC6-6A0009DCE482}"/>
              </a:ext>
            </a:extLst>
          </p:cNvPr>
          <p:cNvSpPr/>
          <p:nvPr/>
        </p:nvSpPr>
        <p:spPr>
          <a:xfrm>
            <a:off x="7829917" y="1980559"/>
            <a:ext cx="93455" cy="93455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57AC834-4F9F-F694-62CD-B4DAE892A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8485" y="2343754"/>
            <a:ext cx="2243451" cy="2107701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FC20E01A-F7FA-358B-6775-6B0494466241}"/>
              </a:ext>
            </a:extLst>
          </p:cNvPr>
          <p:cNvSpPr/>
          <p:nvPr/>
        </p:nvSpPr>
        <p:spPr>
          <a:xfrm>
            <a:off x="2403640" y="98901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8FD0F9-9A37-C4AD-02A0-1B16D5DE69E4}"/>
              </a:ext>
            </a:extLst>
          </p:cNvPr>
          <p:cNvSpPr/>
          <p:nvPr/>
        </p:nvSpPr>
        <p:spPr>
          <a:xfrm>
            <a:off x="5438531" y="108879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826D627-CC01-8FFE-EAAE-44F7B492F1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38" r="45669"/>
          <a:stretch/>
        </p:blipFill>
        <p:spPr>
          <a:xfrm>
            <a:off x="6181131" y="207482"/>
            <a:ext cx="1814802" cy="1314409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2BCADD1-5F4E-F811-02AE-79D719A43AA9}"/>
              </a:ext>
            </a:extLst>
          </p:cNvPr>
          <p:cNvSpPr/>
          <p:nvPr/>
        </p:nvSpPr>
        <p:spPr>
          <a:xfrm>
            <a:off x="7855569" y="98900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016DE26-B0B9-A810-D471-65239A08FA02}"/>
              </a:ext>
            </a:extLst>
          </p:cNvPr>
          <p:cNvSpPr/>
          <p:nvPr/>
        </p:nvSpPr>
        <p:spPr>
          <a:xfrm>
            <a:off x="1745550" y="2869974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CADD424-C193-76E0-12CC-663975A7EEB2}"/>
              </a:ext>
            </a:extLst>
          </p:cNvPr>
          <p:cNvSpPr/>
          <p:nvPr/>
        </p:nvSpPr>
        <p:spPr>
          <a:xfrm>
            <a:off x="4164309" y="2872438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4826144-3DFE-E92E-8130-1348C22D2B64}"/>
              </a:ext>
            </a:extLst>
          </p:cNvPr>
          <p:cNvSpPr/>
          <p:nvPr/>
        </p:nvSpPr>
        <p:spPr>
          <a:xfrm>
            <a:off x="6857435" y="2852906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A047BA5-1939-7033-070A-DB115E1AD587}"/>
              </a:ext>
            </a:extLst>
          </p:cNvPr>
          <p:cNvSpPr/>
          <p:nvPr/>
        </p:nvSpPr>
        <p:spPr>
          <a:xfrm>
            <a:off x="9483963" y="1993570"/>
            <a:ext cx="326398" cy="3263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sz="1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E91BDA4-2C7F-D2FA-1433-5810FBFFAA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229" b="9844"/>
          <a:stretch/>
        </p:blipFill>
        <p:spPr>
          <a:xfrm>
            <a:off x="3199863" y="1068558"/>
            <a:ext cx="2486788" cy="78791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5487F82-5950-F3ED-EB52-92958DFC34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951" r="97124" b="5510"/>
          <a:stretch/>
        </p:blipFill>
        <p:spPr>
          <a:xfrm>
            <a:off x="3379205" y="916164"/>
            <a:ext cx="71515" cy="7620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A0B1D6C-0FB4-4B4D-7ACE-E5F5AB6BC5DA}"/>
              </a:ext>
            </a:extLst>
          </p:cNvPr>
          <p:cNvCxnSpPr>
            <a:cxnSpLocks/>
            <a:stCxn id="62" idx="4"/>
            <a:endCxn id="57" idx="0"/>
          </p:cNvCxnSpPr>
          <p:nvPr/>
        </p:nvCxnSpPr>
        <p:spPr>
          <a:xfrm>
            <a:off x="10820345" y="394336"/>
            <a:ext cx="0" cy="226378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8F9EAFE-1DDA-CE4C-944B-29FC2A1794BA}"/>
              </a:ext>
            </a:extLst>
          </p:cNvPr>
          <p:cNvSpPr/>
          <p:nvPr/>
        </p:nvSpPr>
        <p:spPr>
          <a:xfrm>
            <a:off x="10703384" y="2658117"/>
            <a:ext cx="233921" cy="233921"/>
          </a:xfrm>
          <a:prstGeom prst="ellipse">
            <a:avLst/>
          </a:prstGeom>
          <a:solidFill>
            <a:srgbClr val="E66F6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F9D3DB0-CBEE-1BB2-7BF8-1A3B1AFE9604}"/>
              </a:ext>
            </a:extLst>
          </p:cNvPr>
          <p:cNvSpPr/>
          <p:nvPr/>
        </p:nvSpPr>
        <p:spPr>
          <a:xfrm>
            <a:off x="10703384" y="2030313"/>
            <a:ext cx="233921" cy="233921"/>
          </a:xfrm>
          <a:prstGeom prst="ellipse">
            <a:avLst/>
          </a:prstGeom>
          <a:solidFill>
            <a:srgbClr val="E66F6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D32F845-ADF2-820E-6F31-5EBF25BE6ACF}"/>
              </a:ext>
            </a:extLst>
          </p:cNvPr>
          <p:cNvSpPr/>
          <p:nvPr/>
        </p:nvSpPr>
        <p:spPr>
          <a:xfrm>
            <a:off x="10703384" y="1402509"/>
            <a:ext cx="233921" cy="233921"/>
          </a:xfrm>
          <a:prstGeom prst="ellipse">
            <a:avLst/>
          </a:prstGeom>
          <a:solidFill>
            <a:srgbClr val="E66F6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86E0CE9-E27B-FF8D-4B5F-7E4F825B110B}"/>
              </a:ext>
            </a:extLst>
          </p:cNvPr>
          <p:cNvSpPr/>
          <p:nvPr/>
        </p:nvSpPr>
        <p:spPr>
          <a:xfrm>
            <a:off x="10703384" y="781462"/>
            <a:ext cx="233921" cy="233921"/>
          </a:xfrm>
          <a:prstGeom prst="ellipse">
            <a:avLst/>
          </a:prstGeom>
          <a:solidFill>
            <a:srgbClr val="F2C05C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78A5F66-F8AE-72C1-777B-09000E551CDE}"/>
              </a:ext>
            </a:extLst>
          </p:cNvPr>
          <p:cNvSpPr/>
          <p:nvPr/>
        </p:nvSpPr>
        <p:spPr>
          <a:xfrm>
            <a:off x="11172709" y="1402509"/>
            <a:ext cx="233921" cy="233921"/>
          </a:xfrm>
          <a:prstGeom prst="ellipse">
            <a:avLst/>
          </a:prstGeom>
          <a:solidFill>
            <a:srgbClr val="F2C05C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585A66-1E04-A38A-86FA-4D903798D374}"/>
              </a:ext>
            </a:extLst>
          </p:cNvPr>
          <p:cNvSpPr/>
          <p:nvPr/>
        </p:nvSpPr>
        <p:spPr>
          <a:xfrm>
            <a:off x="10703384" y="160415"/>
            <a:ext cx="233921" cy="233921"/>
          </a:xfrm>
          <a:prstGeom prst="ellipse">
            <a:avLst/>
          </a:prstGeom>
          <a:solidFill>
            <a:srgbClr val="6DC35D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7B3E3DD-45FD-F56D-A709-A902C2608D24}"/>
              </a:ext>
            </a:extLst>
          </p:cNvPr>
          <p:cNvSpPr/>
          <p:nvPr/>
        </p:nvSpPr>
        <p:spPr>
          <a:xfrm>
            <a:off x="10240056" y="781462"/>
            <a:ext cx="233921" cy="233921"/>
          </a:xfrm>
          <a:prstGeom prst="ellipse">
            <a:avLst/>
          </a:prstGeom>
          <a:solidFill>
            <a:srgbClr val="6DC35D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sz="1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F7F07ED-FBB6-343D-1376-BEDFBE92A976}"/>
              </a:ext>
            </a:extLst>
          </p:cNvPr>
          <p:cNvGrpSpPr/>
          <p:nvPr/>
        </p:nvGrpSpPr>
        <p:grpSpPr>
          <a:xfrm>
            <a:off x="10352385" y="306780"/>
            <a:ext cx="467990" cy="638362"/>
            <a:chOff x="10214007" y="482561"/>
            <a:chExt cx="328976" cy="448740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7302403A-8EFB-6681-997F-84587CD2E946}"/>
                </a:ext>
              </a:extLst>
            </p:cNvPr>
            <p:cNvSpPr/>
            <p:nvPr/>
          </p:nvSpPr>
          <p:spPr>
            <a:xfrm rot="16200000">
              <a:off x="10214007" y="70693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FC73ECAF-56AE-B2F6-4689-A3A879B36C5D}"/>
                </a:ext>
              </a:extLst>
            </p:cNvPr>
            <p:cNvSpPr/>
            <p:nvPr/>
          </p:nvSpPr>
          <p:spPr>
            <a:xfrm rot="5400000">
              <a:off x="10318613" y="48256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B547234-FBAD-A6B6-451D-8EF114F063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6192" y="706931"/>
              <a:ext cx="10460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EAFAE48-C3B6-DF24-4DBE-97369235C00B}"/>
              </a:ext>
            </a:extLst>
          </p:cNvPr>
          <p:cNvGrpSpPr/>
          <p:nvPr/>
        </p:nvGrpSpPr>
        <p:grpSpPr>
          <a:xfrm flipH="1">
            <a:off x="10818861" y="931489"/>
            <a:ext cx="470808" cy="638362"/>
            <a:chOff x="10366407" y="634961"/>
            <a:chExt cx="328976" cy="448740"/>
          </a:xfrm>
        </p:grpSpPr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5C2FE769-B68A-98A6-0DA6-1BA8B1B990FC}"/>
                </a:ext>
              </a:extLst>
            </p:cNvPr>
            <p:cNvSpPr/>
            <p:nvPr/>
          </p:nvSpPr>
          <p:spPr>
            <a:xfrm rot="16200000">
              <a:off x="10366407" y="85933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A38F223-B981-B3E6-DAC0-222926592BA8}"/>
                </a:ext>
              </a:extLst>
            </p:cNvPr>
            <p:cNvSpPr/>
            <p:nvPr/>
          </p:nvSpPr>
          <p:spPr>
            <a:xfrm rot="5400000">
              <a:off x="10471013" y="63496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605FA9F-B7C0-8F9C-5AEC-68ACB8CA6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592" y="859331"/>
              <a:ext cx="10460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4B19DA-1A64-B8F7-355A-4CF6AEE5D9FD}"/>
              </a:ext>
            </a:extLst>
          </p:cNvPr>
          <p:cNvGrpSpPr/>
          <p:nvPr/>
        </p:nvGrpSpPr>
        <p:grpSpPr>
          <a:xfrm>
            <a:off x="10819420" y="2053044"/>
            <a:ext cx="467990" cy="638362"/>
            <a:chOff x="10214007" y="482561"/>
            <a:chExt cx="328976" cy="448740"/>
          </a:xfrm>
        </p:grpSpPr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64CF1907-A643-94C5-DC25-FD7727C8DBF7}"/>
                </a:ext>
              </a:extLst>
            </p:cNvPr>
            <p:cNvSpPr/>
            <p:nvPr/>
          </p:nvSpPr>
          <p:spPr>
            <a:xfrm rot="16200000">
              <a:off x="10214007" y="70693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E15BEFBA-9417-3835-A652-72FCDBA50E73}"/>
                </a:ext>
              </a:extLst>
            </p:cNvPr>
            <p:cNvSpPr/>
            <p:nvPr/>
          </p:nvSpPr>
          <p:spPr>
            <a:xfrm rot="5400000">
              <a:off x="10318613" y="48256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72439A-D7F1-B7E1-82C3-578EA5E73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6192" y="706931"/>
              <a:ext cx="10460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6F1A830-156A-C96F-1C50-602C4DA76AD4}"/>
              </a:ext>
            </a:extLst>
          </p:cNvPr>
          <p:cNvGrpSpPr/>
          <p:nvPr/>
        </p:nvGrpSpPr>
        <p:grpSpPr>
          <a:xfrm flipH="1">
            <a:off x="10350126" y="2053044"/>
            <a:ext cx="470808" cy="638362"/>
            <a:chOff x="10366407" y="634961"/>
            <a:chExt cx="328976" cy="448740"/>
          </a:xfrm>
        </p:grpSpPr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987542F3-E0D9-69E6-6E67-7728D496E1B8}"/>
                </a:ext>
              </a:extLst>
            </p:cNvPr>
            <p:cNvSpPr/>
            <p:nvPr/>
          </p:nvSpPr>
          <p:spPr>
            <a:xfrm rot="16200000">
              <a:off x="10366407" y="85933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3A3B71B4-2182-405D-31CB-A6C1AEB6442E}"/>
                </a:ext>
              </a:extLst>
            </p:cNvPr>
            <p:cNvSpPr/>
            <p:nvPr/>
          </p:nvSpPr>
          <p:spPr>
            <a:xfrm rot="5400000">
              <a:off x="10471013" y="634961"/>
              <a:ext cx="224370" cy="224370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4777310-05F0-DF68-ABBA-66B7489A95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592" y="859331"/>
              <a:ext cx="10460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6626DD9-FADB-3925-10B3-CC2A3C99F4A3}"/>
              </a:ext>
            </a:extLst>
          </p:cNvPr>
          <p:cNvCxnSpPr>
            <a:cxnSpLocks/>
            <a:stCxn id="63" idx="4"/>
            <a:endCxn id="98" idx="0"/>
          </p:cNvCxnSpPr>
          <p:nvPr/>
        </p:nvCxnSpPr>
        <p:spPr>
          <a:xfrm flipH="1">
            <a:off x="10350127" y="1015383"/>
            <a:ext cx="6889" cy="119725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1E2636B-A375-8755-9B96-9FDCA8BB5CD5}"/>
              </a:ext>
            </a:extLst>
          </p:cNvPr>
          <p:cNvCxnSpPr>
            <a:cxnSpLocks/>
            <a:stCxn id="61" idx="4"/>
            <a:endCxn id="94" idx="0"/>
          </p:cNvCxnSpPr>
          <p:nvPr/>
        </p:nvCxnSpPr>
        <p:spPr>
          <a:xfrm flipH="1">
            <a:off x="11287410" y="1636430"/>
            <a:ext cx="2259" cy="5762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31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627C3E-4355-C182-125B-2A108BEAA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4" y="459739"/>
            <a:ext cx="3873699" cy="1454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A77CF-D5E0-DBD4-F6F3-2031624E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49" y="2600282"/>
            <a:ext cx="4038808" cy="1657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8D6A4-BC42-CC99-AAC1-7B5DA590A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844" y="459739"/>
            <a:ext cx="3600635" cy="1905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EE257-3A19-82A8-FAE2-38DD8B6FD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844" y="2553473"/>
            <a:ext cx="3810196" cy="221626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DB2DF17-D914-EB6A-814F-312219235CB5}"/>
              </a:ext>
            </a:extLst>
          </p:cNvPr>
          <p:cNvSpPr/>
          <p:nvPr/>
        </p:nvSpPr>
        <p:spPr>
          <a:xfrm>
            <a:off x="707915" y="582888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C444CD-7ABE-5270-CFFC-453889F063F4}"/>
              </a:ext>
            </a:extLst>
          </p:cNvPr>
          <p:cNvSpPr/>
          <p:nvPr/>
        </p:nvSpPr>
        <p:spPr>
          <a:xfrm>
            <a:off x="705158" y="263560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C1DCD3-2751-2399-6405-0C58B1EFEB8B}"/>
              </a:ext>
            </a:extLst>
          </p:cNvPr>
          <p:cNvSpPr/>
          <p:nvPr/>
        </p:nvSpPr>
        <p:spPr>
          <a:xfrm>
            <a:off x="5286653" y="582888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5E57BD-7E8A-D26F-FC29-388FC0481AAA}"/>
              </a:ext>
            </a:extLst>
          </p:cNvPr>
          <p:cNvSpPr/>
          <p:nvPr/>
        </p:nvSpPr>
        <p:spPr>
          <a:xfrm>
            <a:off x="5286653" y="263560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317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2FB2EF-1C5B-060A-238A-7EE15D58239D}"/>
              </a:ext>
            </a:extLst>
          </p:cNvPr>
          <p:cNvSpPr/>
          <p:nvPr/>
        </p:nvSpPr>
        <p:spPr>
          <a:xfrm>
            <a:off x="50862" y="462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FD5ABD-56E5-7379-7DD8-9ECD9495553D}"/>
              </a:ext>
            </a:extLst>
          </p:cNvPr>
          <p:cNvSpPr/>
          <p:nvPr/>
        </p:nvSpPr>
        <p:spPr>
          <a:xfrm>
            <a:off x="50862" y="274945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D68131-DB97-89AD-6B77-98CAE16E257A}"/>
              </a:ext>
            </a:extLst>
          </p:cNvPr>
          <p:cNvSpPr/>
          <p:nvPr/>
        </p:nvSpPr>
        <p:spPr>
          <a:xfrm>
            <a:off x="4190232" y="462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394D7D-1A6F-8C4D-5122-506E533402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74" b="1423"/>
          <a:stretch/>
        </p:blipFill>
        <p:spPr>
          <a:xfrm>
            <a:off x="663145" y="46294"/>
            <a:ext cx="3068908" cy="27979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D6D051-7D7E-73CD-67BE-B275737D8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28" y="2947160"/>
            <a:ext cx="4102311" cy="13526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CE16BD-1323-60B5-3F3A-D8D1FACF6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76" y="178418"/>
            <a:ext cx="4197566" cy="4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66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3D9DA7D-C581-F0A0-2531-B69C41D5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365" b="55800"/>
          <a:stretch/>
        </p:blipFill>
        <p:spPr>
          <a:xfrm>
            <a:off x="242886" y="673512"/>
            <a:ext cx="2443879" cy="1374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4FC65-29D8-B560-6E19-1A40CB2DE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40" t="44783"/>
          <a:stretch/>
        </p:blipFill>
        <p:spPr>
          <a:xfrm>
            <a:off x="203291" y="2097804"/>
            <a:ext cx="3907139" cy="171676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93AAA6B-FD98-44A2-A6E9-081CA60FDFC2}"/>
              </a:ext>
            </a:extLst>
          </p:cNvPr>
          <p:cNvSpPr/>
          <p:nvPr/>
        </p:nvSpPr>
        <p:spPr>
          <a:xfrm>
            <a:off x="186273" y="27809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0D88C1-BC4B-848F-3DEE-5C8A80E9D5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6" t="16749" r="68432" b="49378"/>
          <a:stretch/>
        </p:blipFill>
        <p:spPr>
          <a:xfrm>
            <a:off x="4110430" y="97559"/>
            <a:ext cx="5074961" cy="371700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1A068DB7-C9A2-E1BF-7471-9C0959ADA10E}"/>
              </a:ext>
            </a:extLst>
          </p:cNvPr>
          <p:cNvSpPr/>
          <p:nvPr/>
        </p:nvSpPr>
        <p:spPr>
          <a:xfrm>
            <a:off x="3462873" y="27809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024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60A6614-C1C0-A016-852E-2B7FE7C4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6" y="1586830"/>
            <a:ext cx="3333921" cy="1397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8E15BD-5F9B-4B58-2BA9-FB2711AFD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256" y="0"/>
            <a:ext cx="3740342" cy="2254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D75B8A-3224-4592-6736-6622415FF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94" y="47768"/>
            <a:ext cx="2076557" cy="144787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B0C2AB5-8022-13B9-9E94-E0F7B02EC923}"/>
              </a:ext>
            </a:extLst>
          </p:cNvPr>
          <p:cNvSpPr/>
          <p:nvPr/>
        </p:nvSpPr>
        <p:spPr>
          <a:xfrm>
            <a:off x="3894840" y="1204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AF9E8A-40A7-721B-D6E2-62A046883413}"/>
              </a:ext>
            </a:extLst>
          </p:cNvPr>
          <p:cNvSpPr/>
          <p:nvPr/>
        </p:nvSpPr>
        <p:spPr>
          <a:xfrm>
            <a:off x="0" y="50927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30C6EE-1D8A-CFD2-82DB-67409E5F3DB9}"/>
              </a:ext>
            </a:extLst>
          </p:cNvPr>
          <p:cNvSpPr/>
          <p:nvPr/>
        </p:nvSpPr>
        <p:spPr>
          <a:xfrm>
            <a:off x="3850289" y="2459273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980906-7F5F-ECC9-9D12-FE8281B09FEC}"/>
              </a:ext>
            </a:extLst>
          </p:cNvPr>
          <p:cNvSpPr/>
          <p:nvPr/>
        </p:nvSpPr>
        <p:spPr>
          <a:xfrm>
            <a:off x="8678" y="162944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ACDDA37-1408-79EF-A8BF-D3FB4B95C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97" y="3357568"/>
            <a:ext cx="3073558" cy="171458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D12379BA-D1DC-0E0A-5B8D-D821E1CCB8AC}"/>
              </a:ext>
            </a:extLst>
          </p:cNvPr>
          <p:cNvSpPr/>
          <p:nvPr/>
        </p:nvSpPr>
        <p:spPr>
          <a:xfrm>
            <a:off x="8678" y="3357568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5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8DCACF9-2506-8813-11ED-8B46BE166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358" y="2512974"/>
            <a:ext cx="3702240" cy="25591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43ED56-A9D6-6EBE-B644-75382467B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416" y="974915"/>
            <a:ext cx="2787793" cy="52072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597D24D-8156-6428-7CF7-9A31A2CC0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0256" y="1781403"/>
            <a:ext cx="2787793" cy="52072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C9B342F-612D-A09B-15FF-442673EBA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69" y="2520779"/>
            <a:ext cx="2787793" cy="5207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15192AF-CF82-A6E0-744E-B043E77E3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8358" y="4615931"/>
            <a:ext cx="2787793" cy="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7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F55F8D43-0425-7832-C71D-A43EABBF0D98}"/>
              </a:ext>
            </a:extLst>
          </p:cNvPr>
          <p:cNvSpPr/>
          <p:nvPr/>
        </p:nvSpPr>
        <p:spPr>
          <a:xfrm>
            <a:off x="38512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96A598-2E2D-7DB7-DBF5-74C9BB2B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9" t="16444" r="74296" b="37889"/>
          <a:stretch/>
        </p:blipFill>
        <p:spPr>
          <a:xfrm>
            <a:off x="0" y="548640"/>
            <a:ext cx="3684856" cy="44544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245589-CBB2-A444-6B26-DE76E737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9" t="16445" r="76889" b="46556"/>
          <a:stretch/>
        </p:blipFill>
        <p:spPr>
          <a:xfrm>
            <a:off x="3684856" y="548640"/>
            <a:ext cx="3305470" cy="36089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98EDC67-3355-DD83-3BA8-3842DFA6E804}"/>
              </a:ext>
            </a:extLst>
          </p:cNvPr>
          <p:cNvSpPr/>
          <p:nvPr/>
        </p:nvSpPr>
        <p:spPr>
          <a:xfrm>
            <a:off x="3712112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A45A65-E7CE-E484-F544-5BFEAD8A7F85}"/>
              </a:ext>
            </a:extLst>
          </p:cNvPr>
          <p:cNvSpPr/>
          <p:nvPr/>
        </p:nvSpPr>
        <p:spPr>
          <a:xfrm>
            <a:off x="6709269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9E9EFD-BC05-23B3-7F80-7FCBF28A33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8" t="17000" r="73778" b="42079"/>
          <a:stretch/>
        </p:blipFill>
        <p:spPr>
          <a:xfrm>
            <a:off x="6709269" y="588827"/>
            <a:ext cx="3760791" cy="39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39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399EE82-2364-7AD7-816C-6C3F1530481D}"/>
              </a:ext>
            </a:extLst>
          </p:cNvPr>
          <p:cNvSpPr/>
          <p:nvPr/>
        </p:nvSpPr>
        <p:spPr>
          <a:xfrm>
            <a:off x="0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DAA3C87-593D-34E2-69B9-88CFFD361E2F}"/>
              </a:ext>
            </a:extLst>
          </p:cNvPr>
          <p:cNvSpPr/>
          <p:nvPr/>
        </p:nvSpPr>
        <p:spPr>
          <a:xfrm>
            <a:off x="1041114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8CEADB-0BB2-DF15-EB34-9561A1A18CC3}"/>
              </a:ext>
            </a:extLst>
          </p:cNvPr>
          <p:cNvSpPr/>
          <p:nvPr/>
        </p:nvSpPr>
        <p:spPr>
          <a:xfrm>
            <a:off x="2082228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E671DE-95DB-F728-D4DF-9C396F7C34E0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95416" y="858780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3775ED-4EB3-C640-9025-241848D1DBBD}"/>
              </a:ext>
            </a:extLst>
          </p:cNvPr>
          <p:cNvCxnSpPr/>
          <p:nvPr/>
        </p:nvCxnSpPr>
        <p:spPr>
          <a:xfrm>
            <a:off x="1436530" y="858780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EAD8A4-7AA2-3D47-70C1-767ABD70A3D4}"/>
              </a:ext>
            </a:extLst>
          </p:cNvPr>
          <p:cNvSpPr/>
          <p:nvPr/>
        </p:nvSpPr>
        <p:spPr>
          <a:xfrm>
            <a:off x="3123342" y="661072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A0C3DD-E097-6111-9FAB-7ADE0FC061A1}"/>
              </a:ext>
            </a:extLst>
          </p:cNvPr>
          <p:cNvCxnSpPr/>
          <p:nvPr/>
        </p:nvCxnSpPr>
        <p:spPr>
          <a:xfrm>
            <a:off x="2477644" y="858780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4FDE29F-0B10-0B7B-7643-AD03307CC21A}"/>
              </a:ext>
            </a:extLst>
          </p:cNvPr>
          <p:cNvSpPr/>
          <p:nvPr/>
        </p:nvSpPr>
        <p:spPr>
          <a:xfrm>
            <a:off x="0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7B6D7D-F819-82BD-B490-AFC872311FE4}"/>
              </a:ext>
            </a:extLst>
          </p:cNvPr>
          <p:cNvSpPr/>
          <p:nvPr/>
        </p:nvSpPr>
        <p:spPr>
          <a:xfrm>
            <a:off x="1041114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854010-1B32-990B-0D81-BEBA92E15205}"/>
              </a:ext>
            </a:extLst>
          </p:cNvPr>
          <p:cNvSpPr/>
          <p:nvPr/>
        </p:nvSpPr>
        <p:spPr>
          <a:xfrm>
            <a:off x="2082228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DA7CB9-3C46-D7F3-9E13-C94269D83E11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395416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ABFE8C-AA71-B4D4-25E9-08A1509C2098}"/>
              </a:ext>
            </a:extLst>
          </p:cNvPr>
          <p:cNvCxnSpPr/>
          <p:nvPr/>
        </p:nvCxnSpPr>
        <p:spPr>
          <a:xfrm>
            <a:off x="1436530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165A874-FD29-93F3-75AB-E8470ABDBA84}"/>
              </a:ext>
            </a:extLst>
          </p:cNvPr>
          <p:cNvSpPr/>
          <p:nvPr/>
        </p:nvSpPr>
        <p:spPr>
          <a:xfrm>
            <a:off x="3123342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D88542-6E46-D861-3634-63013B254476}"/>
              </a:ext>
            </a:extLst>
          </p:cNvPr>
          <p:cNvCxnSpPr/>
          <p:nvPr/>
        </p:nvCxnSpPr>
        <p:spPr>
          <a:xfrm>
            <a:off x="2477644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9DC86CD-FC61-AD36-3924-26E66FE18AC5}"/>
              </a:ext>
            </a:extLst>
          </p:cNvPr>
          <p:cNvSpPr/>
          <p:nvPr/>
        </p:nvSpPr>
        <p:spPr>
          <a:xfrm>
            <a:off x="4164456" y="661072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B278BD-C674-42B3-A1E5-F134D6BA65BA}"/>
              </a:ext>
            </a:extLst>
          </p:cNvPr>
          <p:cNvCxnSpPr/>
          <p:nvPr/>
        </p:nvCxnSpPr>
        <p:spPr>
          <a:xfrm>
            <a:off x="3518758" y="858780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81B30CE-71C5-D43F-EDDF-F43890B691CA}"/>
              </a:ext>
            </a:extLst>
          </p:cNvPr>
          <p:cNvSpPr/>
          <p:nvPr/>
        </p:nvSpPr>
        <p:spPr>
          <a:xfrm>
            <a:off x="4164456" y="1322145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E93EBB-8B64-E8AA-0140-3F3D3DDCAF92}"/>
              </a:ext>
            </a:extLst>
          </p:cNvPr>
          <p:cNvCxnSpPr/>
          <p:nvPr/>
        </p:nvCxnSpPr>
        <p:spPr>
          <a:xfrm>
            <a:off x="3518758" y="1519853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C669CB0-D015-13EE-DECC-759D36CE1E02}"/>
              </a:ext>
            </a:extLst>
          </p:cNvPr>
          <p:cNvSpPr/>
          <p:nvPr/>
        </p:nvSpPr>
        <p:spPr>
          <a:xfrm>
            <a:off x="0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4B4F34-D13C-0B8D-78E9-32BD3C2AB89E}"/>
              </a:ext>
            </a:extLst>
          </p:cNvPr>
          <p:cNvSpPr/>
          <p:nvPr/>
        </p:nvSpPr>
        <p:spPr>
          <a:xfrm>
            <a:off x="1041114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6B8F5C-92C3-B9CA-AC5B-967357D037D4}"/>
              </a:ext>
            </a:extLst>
          </p:cNvPr>
          <p:cNvSpPr/>
          <p:nvPr/>
        </p:nvSpPr>
        <p:spPr>
          <a:xfrm>
            <a:off x="2082228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228DC5-E4D2-56DD-9775-8175A9362BAC}"/>
              </a:ext>
            </a:extLst>
          </p:cNvPr>
          <p:cNvCxnSpPr>
            <a:stCxn id="27" idx="6"/>
            <a:endCxn id="28" idx="2"/>
          </p:cNvCxnSpPr>
          <p:nvPr/>
        </p:nvCxnSpPr>
        <p:spPr>
          <a:xfrm>
            <a:off x="395416" y="197708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AEF680-F375-3768-5EA6-37E567BAD6D4}"/>
              </a:ext>
            </a:extLst>
          </p:cNvPr>
          <p:cNvCxnSpPr/>
          <p:nvPr/>
        </p:nvCxnSpPr>
        <p:spPr>
          <a:xfrm>
            <a:off x="1436530" y="197708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467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2691</TotalTime>
  <Words>70</Words>
  <Application>Microsoft Office PowerPoint</Application>
  <PresentationFormat>Widescreen</PresentationFormat>
  <Paragraphs>70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Tomas Petricek</dc:creator>
  <cp:lastModifiedBy>Tomas Petricek</cp:lastModifiedBy>
  <cp:revision>23</cp:revision>
  <dcterms:created xsi:type="dcterms:W3CDTF">2024-11-03T21:44:21Z</dcterms:created>
  <dcterms:modified xsi:type="dcterms:W3CDTF">2025-07-10T22:22:59Z</dcterms:modified>
</cp:coreProperties>
</file>